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13"/>
  </p:notesMasterIdLst>
  <p:sldIdLst>
    <p:sldId id="256" r:id="rId3"/>
    <p:sldId id="279" r:id="rId4"/>
    <p:sldId id="285" r:id="rId5"/>
    <p:sldId id="281" r:id="rId6"/>
    <p:sldId id="282" r:id="rId7"/>
    <p:sldId id="286" r:id="rId8"/>
    <p:sldId id="287" r:id="rId9"/>
    <p:sldId id="288" r:id="rId10"/>
    <p:sldId id="289" r:id="rId11"/>
    <p:sldId id="290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6D1"/>
    <a:srgbClr val="243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 tytułowy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Tekst tytułowy</a:t>
            </a:r>
          </a:p>
        </p:txBody>
      </p:sp>
      <p:sp>
        <p:nvSpPr>
          <p:cNvPr id="28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95300" indent="-2667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77239" indent="-320039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41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700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03966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kst tytułowy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1" cy="132556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Tekst tytułowy</a:t>
            </a:r>
          </a:p>
        </p:txBody>
      </p:sp>
      <p:sp>
        <p:nvSpPr>
          <p:cNvPr id="37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8" cy="823913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8" name="Symbol zastępczy tekstu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457200" indent="-4572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86014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8697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kst tytułowy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200">
                <a:latin typeface="Century725EU Normal"/>
                <a:ea typeface="Century725EU Normal"/>
                <a:cs typeface="Century725EU Normal"/>
                <a:sym typeface="Century725EU Norm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62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89857" indent="-261257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762000" indent="-3048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051560" indent="-36576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280160" indent="-36576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3" name="Symbol zastępczy tekstu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457200" indent="-4572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8113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kst tytułowy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200">
                <a:latin typeface="Century725EU Normal"/>
                <a:ea typeface="Century725EU Normal"/>
                <a:cs typeface="Century725EU Normal"/>
                <a:sym typeface="Century725EU Norm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72" name="Symbol zastępczy obrazu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6016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 tytułowy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28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4572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9144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13716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8288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kst tytułowy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6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7" name="Symbol zastępczy tekstu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4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kst tytułowy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FAF6D1"/>
                </a:solidFill>
                <a:latin typeface="Century725EU Normal"/>
                <a:ea typeface="Century725EU Normal"/>
                <a:cs typeface="Century725EU Normal"/>
                <a:sym typeface="Century725EU Norm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71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2" name="Symbol zastępczy tekstu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kst tytułowy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FAF6D1"/>
                </a:solidFill>
                <a:latin typeface="Century725EU Normal"/>
                <a:ea typeface="Century725EU Normal"/>
                <a:cs typeface="Century725EU Normal"/>
                <a:sym typeface="Century725EU Norm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81" name="Symbol zastępczy obrazu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1378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9" name="Treść - poziom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78643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353800" y="6397942"/>
            <a:ext cx="297915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b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353800" y="6354249"/>
            <a:ext cx="452364" cy="369328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52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AF6D1"/>
          </a:solidFill>
          <a:uFillTx/>
          <a:latin typeface="Century751BlkEU Normal"/>
          <a:ea typeface="Century751BlkEU Normal"/>
          <a:cs typeface="Century751BlkEU Normal"/>
          <a:sym typeface="Century751BlkEU Norm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AF6D1"/>
          </a:solidFill>
          <a:uFillTx/>
          <a:latin typeface="Century751BlkEU Normal"/>
          <a:ea typeface="Century751BlkEU Normal"/>
          <a:cs typeface="Century751BlkEU Normal"/>
          <a:sym typeface="Century751BlkEU Norm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AF6D1"/>
          </a:solidFill>
          <a:uFillTx/>
          <a:latin typeface="Century751BlkEU Normal"/>
          <a:ea typeface="Century751BlkEU Normal"/>
          <a:cs typeface="Century751BlkEU Normal"/>
          <a:sym typeface="Century751BlkEU Norm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AF6D1"/>
          </a:solidFill>
          <a:uFillTx/>
          <a:latin typeface="Century751BlkEU Normal"/>
          <a:ea typeface="Century751BlkEU Normal"/>
          <a:cs typeface="Century751BlkEU Normal"/>
          <a:sym typeface="Century751BlkEU Norm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AF6D1"/>
          </a:solidFill>
          <a:uFillTx/>
          <a:latin typeface="Century751BlkEU Normal"/>
          <a:ea typeface="Century751BlkEU Normal"/>
          <a:cs typeface="Century751BlkEU Normal"/>
          <a:sym typeface="Century751BlkEU Norm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AF6D1"/>
          </a:solidFill>
          <a:uFillTx/>
          <a:latin typeface="Century751BlkEU Normal"/>
          <a:ea typeface="Century751BlkEU Normal"/>
          <a:cs typeface="Century751BlkEU Normal"/>
          <a:sym typeface="Century751BlkEU Norm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AF6D1"/>
          </a:solidFill>
          <a:uFillTx/>
          <a:latin typeface="Century751BlkEU Normal"/>
          <a:ea typeface="Century751BlkEU Normal"/>
          <a:cs typeface="Century751BlkEU Normal"/>
          <a:sym typeface="Century751BlkEU Norm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AF6D1"/>
          </a:solidFill>
          <a:uFillTx/>
          <a:latin typeface="Century751BlkEU Normal"/>
          <a:ea typeface="Century751BlkEU Normal"/>
          <a:cs typeface="Century751BlkEU Normal"/>
          <a:sym typeface="Century751BlkEU Norm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AF6D1"/>
          </a:solidFill>
          <a:uFillTx/>
          <a:latin typeface="Century751BlkEU Normal"/>
          <a:ea typeface="Century751BlkEU Normal"/>
          <a:cs typeface="Century751BlkEU Normal"/>
          <a:sym typeface="Century751BlkEU Normal"/>
        </a:defRPr>
      </a:lvl9pPr>
    </p:titleStyle>
    <p:bodyStyle>
      <a:lvl1pPr marL="0" marR="0" indent="0" algn="l" defTabSz="914400" rtl="0" latinLnBrk="0">
        <a:lnSpc>
          <a:spcPct val="12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FAF6D1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914400" rtl="0" latinLnBrk="0">
        <a:lnSpc>
          <a:spcPct val="12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FAF6D1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914400" rtl="0" latinLnBrk="0">
        <a:lnSpc>
          <a:spcPct val="12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FAF6D1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914400" rtl="0" latinLnBrk="0">
        <a:lnSpc>
          <a:spcPct val="12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FAF6D1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914400" rtl="0" latinLnBrk="0">
        <a:lnSpc>
          <a:spcPct val="12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FAF6D1"/>
          </a:solidFill>
          <a:uFillTx/>
          <a:latin typeface="Verdana"/>
          <a:ea typeface="Verdana"/>
          <a:cs typeface="Verdana"/>
          <a:sym typeface="Verdana"/>
        </a:defRPr>
      </a:lvl5pPr>
      <a:lvl6pPr marL="1320800" marR="0" indent="-177800" algn="l" defTabSz="914400" rtl="0" latinLnBrk="0">
        <a:lnSpc>
          <a:spcPct val="12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rgbClr val="FAF6D1"/>
          </a:solidFill>
          <a:uFillTx/>
          <a:latin typeface="Verdana"/>
          <a:ea typeface="Verdana"/>
          <a:cs typeface="Verdana"/>
          <a:sym typeface="Verdana"/>
        </a:defRPr>
      </a:lvl6pPr>
      <a:lvl7pPr marL="1549400" marR="0" indent="-177800" algn="l" defTabSz="914400" rtl="0" latinLnBrk="0">
        <a:lnSpc>
          <a:spcPct val="12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rgbClr val="FAF6D1"/>
          </a:solidFill>
          <a:uFillTx/>
          <a:latin typeface="Verdana"/>
          <a:ea typeface="Verdana"/>
          <a:cs typeface="Verdana"/>
          <a:sym typeface="Verdana"/>
        </a:defRPr>
      </a:lvl7pPr>
      <a:lvl8pPr marL="1778000" marR="0" indent="-177800" algn="l" defTabSz="914400" rtl="0" latinLnBrk="0">
        <a:lnSpc>
          <a:spcPct val="12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rgbClr val="FAF6D1"/>
          </a:solidFill>
          <a:uFillTx/>
          <a:latin typeface="Verdana"/>
          <a:ea typeface="Verdana"/>
          <a:cs typeface="Verdana"/>
          <a:sym typeface="Verdana"/>
        </a:defRPr>
      </a:lvl8pPr>
      <a:lvl9pPr marL="2006600" marR="0" indent="-177800" algn="l" defTabSz="914400" rtl="0" latinLnBrk="0">
        <a:lnSpc>
          <a:spcPct val="12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rgbClr val="FAF6D1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AC0C6B3-EC1D-450D-B8DE-5523D5F93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91"/>
            <a:ext cx="12191999" cy="5575422"/>
          </a:xfrm>
          <a:prstGeom prst="rect">
            <a:avLst/>
          </a:prstGeom>
        </p:spPr>
      </p:pic>
      <p:sp>
        <p:nvSpPr>
          <p:cNvPr id="85" name="Owal"/>
          <p:cNvSpPr/>
          <p:nvPr/>
        </p:nvSpPr>
        <p:spPr>
          <a:xfrm>
            <a:off x="2307732" y="1472239"/>
            <a:ext cx="382375" cy="376059"/>
          </a:xfrm>
          <a:prstGeom prst="ellipse">
            <a:avLst/>
          </a:prstGeom>
          <a:solidFill>
            <a:srgbClr val="EBC856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endParaRPr>
              <a:latin typeface="Calibri"/>
              <a:cs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5D7CD44-4F34-4D54-9606-AF1A89361F71}"/>
              </a:ext>
            </a:extLst>
          </p:cNvPr>
          <p:cNvSpPr/>
          <p:nvPr/>
        </p:nvSpPr>
        <p:spPr>
          <a:xfrm>
            <a:off x="-119921" y="6209784"/>
            <a:ext cx="12441836" cy="36933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endParaRPr lang="pl-PL">
              <a:latin typeface="Calibri"/>
              <a:cs typeface="Calibri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A716140-978D-4F1F-89C7-0AB3E5A0BED6}"/>
              </a:ext>
            </a:extLst>
          </p:cNvPr>
          <p:cNvSpPr/>
          <p:nvPr/>
        </p:nvSpPr>
        <p:spPr>
          <a:xfrm>
            <a:off x="-119921" y="5582803"/>
            <a:ext cx="12441836" cy="1755878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endParaRPr lang="pl-PL">
              <a:latin typeface="Calibri"/>
              <a:cs typeface="Calibri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F66008-BCBD-437B-A101-4C0E8DE02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95" y="6127186"/>
            <a:ext cx="770731" cy="37702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182B05B-4795-49A0-B7D6-13AC9BACC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2" y="5974119"/>
            <a:ext cx="1610606" cy="66705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BC7B060-1B5B-4641-B498-6DC0592A817D}"/>
              </a:ext>
            </a:extLst>
          </p:cNvPr>
          <p:cNvSpPr txBox="1"/>
          <p:nvPr/>
        </p:nvSpPr>
        <p:spPr>
          <a:xfrm>
            <a:off x="4427045" y="6180348"/>
            <a:ext cx="1024270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pl-PL" sz="1200" dirty="0">
                <a:latin typeface="Calibri"/>
                <a:cs typeface="Calibri"/>
              </a:rPr>
              <a:t>Opracowanie: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A7DF362-D466-4D51-B162-BA03A0B7F674}"/>
              </a:ext>
            </a:extLst>
          </p:cNvPr>
          <p:cNvSpPr txBox="1"/>
          <p:nvPr/>
        </p:nvSpPr>
        <p:spPr>
          <a:xfrm>
            <a:off x="7720739" y="6080321"/>
            <a:ext cx="2838893" cy="4770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pl-PL" sz="1250" dirty="0">
                <a:latin typeface="Calibri"/>
                <a:cs typeface="Calibri"/>
              </a:rPr>
              <a:t>Materiał edukacyjny uzupełnia pokazy filmu VR „</a:t>
            </a:r>
            <a:r>
              <a:rPr lang="pl-PL" sz="1250" dirty="0" err="1">
                <a:latin typeface="Calibri"/>
                <a:cs typeface="Calibri"/>
              </a:rPr>
              <a:t>Dża-Dża</a:t>
            </a:r>
            <a:r>
              <a:rPr lang="pl-PL" sz="1250" dirty="0">
                <a:latin typeface="Calibri"/>
                <a:cs typeface="Calibri"/>
              </a:rPr>
              <a:t>".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D6C2ADF-CB79-41EA-8148-61694C2C93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09" y="5952394"/>
            <a:ext cx="2550292" cy="75545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1B0361A-691D-423B-A621-18C0B2AAD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081" y="5715742"/>
            <a:ext cx="1180359" cy="1180359"/>
          </a:xfrm>
          <a:prstGeom prst="rect">
            <a:avLst/>
          </a:prstGeom>
        </p:spPr>
      </p:pic>
      <p:sp>
        <p:nvSpPr>
          <p:cNvPr id="15" name="pole tekstowe 9">
            <a:extLst>
              <a:ext uri="{FF2B5EF4-FFF2-40B4-BE49-F238E27FC236}">
                <a16:creationId xmlns:a16="http://schemas.microsoft.com/office/drawing/2014/main" id="{99B44CAD-1277-4578-AE34-9E017254A941}"/>
              </a:ext>
            </a:extLst>
          </p:cNvPr>
          <p:cNvSpPr txBox="1"/>
          <p:nvPr/>
        </p:nvSpPr>
        <p:spPr>
          <a:xfrm>
            <a:off x="2945304" y="1309404"/>
            <a:ext cx="6301392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solidFill>
                  <a:srgbClr val="FAF6D1"/>
                </a:solidFill>
                <a:latin typeface="Century725EU Normal"/>
                <a:ea typeface="Century725EU Normal"/>
                <a:cs typeface="Century725EU Normal"/>
                <a:sym typeface="Century725EU Normal"/>
              </a:defRPr>
            </a:lvl1pPr>
          </a:lstStyle>
          <a:p>
            <a:r>
              <a:rPr lang="pl-PL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Dża-Dża</a:t>
            </a:r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Animacje.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pole tekstowe 5">
            <a:extLst>
              <a:ext uri="{FF2B5EF4-FFF2-40B4-BE49-F238E27FC236}">
                <a16:creationId xmlns:a16="http://schemas.microsoft.com/office/drawing/2014/main" id="{D23B49E0-2D85-4098-9B0D-78DA4EC31677}"/>
              </a:ext>
            </a:extLst>
          </p:cNvPr>
          <p:cNvSpPr txBox="1"/>
          <p:nvPr/>
        </p:nvSpPr>
        <p:spPr>
          <a:xfrm>
            <a:off x="2274059" y="3801345"/>
            <a:ext cx="4427467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000">
                <a:solidFill>
                  <a:srgbClr val="FAF6D1"/>
                </a:solidFill>
                <a:latin typeface="Century725EU Normal"/>
                <a:ea typeface="Century725EU Normal"/>
                <a:cs typeface="Century725EU Normal"/>
                <a:sym typeface="Century725EU Normal"/>
              </a:defRPr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Załącznik do scenariusza </a:t>
            </a:r>
          </a:p>
          <a:p>
            <a:pPr>
              <a:defRPr sz="3000">
                <a:solidFill>
                  <a:srgbClr val="FAF6D1"/>
                </a:solidFill>
                <a:latin typeface="Century725EU Normal"/>
                <a:ea typeface="Century725EU Normal"/>
                <a:cs typeface="Century725EU Normal"/>
                <a:sym typeface="Century725EU Normal"/>
              </a:defRPr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pl-PL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Dża-Dża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. Urodzona na korcie”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C49F4175-946B-4BCE-99E7-15118ABF80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96" y="1233371"/>
            <a:ext cx="4241378" cy="31527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lansza-zielona-z-logami.jpg" descr="plansza-zielona-z-logam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898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DE5028C-74A7-43C2-851E-C710D06A48D3}"/>
              </a:ext>
            </a:extLst>
          </p:cNvPr>
          <p:cNvSpPr/>
          <p:nvPr/>
        </p:nvSpPr>
        <p:spPr>
          <a:xfrm>
            <a:off x="2137147" y="3223069"/>
            <a:ext cx="7921254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endParaRPr lang="pl-PL">
              <a:solidFill>
                <a:srgbClr val="0000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2E8CAED-011A-47FE-A7E8-BB8E426D1C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66" y="2949840"/>
            <a:ext cx="903431" cy="441939"/>
          </a:xfrm>
          <a:prstGeom prst="rect">
            <a:avLst/>
          </a:prstGeom>
        </p:spPr>
      </p:pic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A2D0322E-617D-4F93-8E06-66090F96F4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2585" y="1482001"/>
          <a:ext cx="3081289" cy="912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5" imgW="3779236" imgH="1119737" progId="Acrobat.Document.DC">
                  <p:embed/>
                </p:oleObj>
              </mc:Choice>
              <mc:Fallback>
                <p:oleObj name="Acrobat Document" r:id="rId5" imgW="3779236" imgH="1119737" progId="Acrobat.Document.DC">
                  <p:embed/>
                  <p:pic>
                    <p:nvPicPr>
                      <p:cNvPr id="7" name="Obiekt 6">
                        <a:extLst>
                          <a:ext uri="{FF2B5EF4-FFF2-40B4-BE49-F238E27FC236}">
                            <a16:creationId xmlns:a16="http://schemas.microsoft.com/office/drawing/2014/main" id="{A2D0322E-617D-4F93-8E06-66090F96F4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82585" y="1482001"/>
                        <a:ext cx="3081289" cy="912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3A4A530D-E738-4021-B7C0-4FD7C50484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35" y="1488683"/>
            <a:ext cx="2202861" cy="91235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8080777-6F49-4CB0-A71E-32EF44CB11EA}"/>
              </a:ext>
            </a:extLst>
          </p:cNvPr>
          <p:cNvSpPr txBox="1"/>
          <p:nvPr/>
        </p:nvSpPr>
        <p:spPr>
          <a:xfrm>
            <a:off x="2869019" y="4595422"/>
            <a:ext cx="6453963" cy="5539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/>
            <a:r>
              <a:rPr lang="pl-PL" sz="1000" dirty="0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Film „</a:t>
            </a:r>
            <a:r>
              <a:rPr lang="pl-PL" sz="1000" dirty="0" err="1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Dża</a:t>
            </a:r>
            <a:r>
              <a:rPr lang="pl-PL" sz="1000" dirty="0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1000" dirty="0" err="1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Dża</a:t>
            </a:r>
            <a:r>
              <a:rPr lang="pl-PL" sz="1000" dirty="0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pl-PL" sz="1000" dirty="0">
                <a:latin typeface="Verdana" panose="020B0604030504040204" pitchFamily="34" charset="0"/>
                <a:ea typeface="Verdana" panose="020B0604030504040204" pitchFamily="34" charset="0"/>
              </a:rPr>
              <a:t>finansowano ze środków Ministra Kultury i Dziedzictwa Narodowego.</a:t>
            </a:r>
          </a:p>
          <a:p>
            <a:pPr algn="ctr"/>
            <a:r>
              <a:rPr lang="pl-PL" sz="1000" dirty="0">
                <a:latin typeface="Verdana" panose="020B0604030504040204" pitchFamily="34" charset="0"/>
                <a:ea typeface="Verdana" panose="020B0604030504040204" pitchFamily="34" charset="0"/>
              </a:rPr>
              <a:t>Projekt finansowany ze środków budżetu Państwa w ramach obchodów stulecia odzyskania niepodległości oraz odbudowy polskiej państwowości.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FA49C3-BEFB-454B-8FD5-631C316AA861}"/>
              </a:ext>
            </a:extLst>
          </p:cNvPr>
          <p:cNvSpPr txBox="1"/>
          <p:nvPr/>
        </p:nvSpPr>
        <p:spPr>
          <a:xfrm>
            <a:off x="5582091" y="2522689"/>
            <a:ext cx="102427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pl-PL" sz="1000" dirty="0">
                <a:latin typeface="Verdana" panose="020B0604030504040204" pitchFamily="34" charset="0"/>
                <a:ea typeface="Verdana" panose="020B0604030504040204" pitchFamily="34" charset="0"/>
              </a:rPr>
              <a:t>Opracowanie: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F50B9AA-6E9E-40F5-81EA-78914E0CD141}"/>
              </a:ext>
            </a:extLst>
          </p:cNvPr>
          <p:cNvSpPr txBox="1"/>
          <p:nvPr/>
        </p:nvSpPr>
        <p:spPr>
          <a:xfrm>
            <a:off x="5503465" y="3580029"/>
            <a:ext cx="1196039" cy="7078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/>
            <a:r>
              <a:rPr lang="pl-PL" sz="1000" dirty="0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Monika </a:t>
            </a:r>
            <a:r>
              <a:rPr lang="pl-PL" sz="1000" dirty="0" err="1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Rejtner</a:t>
            </a:r>
            <a:endParaRPr lang="pl-PL" sz="1000" dirty="0">
              <a:solidFill>
                <a:srgbClr val="24352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l-PL" sz="1000" dirty="0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Anna Osiadacz</a:t>
            </a:r>
          </a:p>
          <a:p>
            <a:pPr algn="ctr"/>
            <a:r>
              <a:rPr lang="pl-PL" sz="1000" dirty="0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Anna Piątkowska</a:t>
            </a:r>
          </a:p>
          <a:p>
            <a:pPr algn="ctr"/>
            <a:r>
              <a:rPr lang="pl-PL" sz="1000" dirty="0">
                <a:solidFill>
                  <a:srgbClr val="243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Zygmunt Fit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C2F6904-F88B-4420-B9F1-17AE87106319}"/>
              </a:ext>
            </a:extLst>
          </p:cNvPr>
          <p:cNvSpPr/>
          <p:nvPr/>
        </p:nvSpPr>
        <p:spPr>
          <a:xfrm>
            <a:off x="1886469" y="1129553"/>
            <a:ext cx="8462386" cy="45074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endParaRPr lang="pl-PL">
              <a:solidFill>
                <a:srgbClr val="000000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9F32F26-8E5A-4112-A7A1-1E6A9615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66" y="2949840"/>
            <a:ext cx="903431" cy="44193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054B492-F0B2-4E64-8DE2-760361BD69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85" y="1488683"/>
            <a:ext cx="2202861" cy="91235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233B5CE-5F41-4E54-8638-C861C35FB7CF}"/>
              </a:ext>
            </a:extLst>
          </p:cNvPr>
          <p:cNvSpPr txBox="1"/>
          <p:nvPr/>
        </p:nvSpPr>
        <p:spPr>
          <a:xfrm>
            <a:off x="2869019" y="4595422"/>
            <a:ext cx="6453963" cy="5539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/>
            <a:r>
              <a:rPr lang="pl-PL" sz="10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Film „</a:t>
            </a:r>
            <a:r>
              <a:rPr lang="pl-PL" sz="1000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Dża-Dża</a:t>
            </a:r>
            <a:r>
              <a:rPr lang="pl-PL" sz="10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sfinansowano ze środków Ministra Kultury i Dziedzictwa Narodowego.</a:t>
            </a:r>
          </a:p>
          <a:p>
            <a:pPr algn="ctr"/>
            <a:r>
              <a:rPr lang="pl-PL" sz="10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 finansowany ze środków budżetu Państwa w ramach obchodów stulecia odzyskania niepodległości oraz odbudowy polskiej państwowości.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DCCF59D-8B1D-4FDE-AE39-F59075084431}"/>
              </a:ext>
            </a:extLst>
          </p:cNvPr>
          <p:cNvSpPr txBox="1"/>
          <p:nvPr/>
        </p:nvSpPr>
        <p:spPr>
          <a:xfrm>
            <a:off x="5582091" y="2522689"/>
            <a:ext cx="102427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pl-PL" sz="1000" dirty="0">
                <a:latin typeface="Verdana" panose="020B0604030504040204" pitchFamily="34" charset="0"/>
                <a:ea typeface="Verdana" panose="020B0604030504040204" pitchFamily="34" charset="0"/>
              </a:rPr>
              <a:t>Opracowanie: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91EC209-245D-4204-B9D5-0FF32937EF52}"/>
              </a:ext>
            </a:extLst>
          </p:cNvPr>
          <p:cNvSpPr txBox="1"/>
          <p:nvPr/>
        </p:nvSpPr>
        <p:spPr>
          <a:xfrm>
            <a:off x="5503465" y="3580029"/>
            <a:ext cx="1196039" cy="7078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/>
            <a:r>
              <a:rPr lang="pl-PL" sz="10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Monika </a:t>
            </a:r>
            <a:r>
              <a:rPr lang="pl-PL" sz="1000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Rejtner</a:t>
            </a:r>
            <a:endParaRPr lang="pl-PL" sz="1000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l-PL" sz="10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Anna Osiadacz</a:t>
            </a:r>
          </a:p>
          <a:p>
            <a:pPr algn="ctr"/>
            <a:r>
              <a:rPr lang="pl-PL" sz="10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Anna Piątkowska</a:t>
            </a:r>
          </a:p>
          <a:p>
            <a:pPr algn="ctr"/>
            <a:r>
              <a:rPr lang="pl-PL" sz="10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Zygmunt Fit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6AE5214-49BD-40D7-932B-03568B1381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6" y="1509433"/>
            <a:ext cx="2831872" cy="838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slow" advClick="1" p14:dur="1500">
        <p:wipe dir="l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ole tekstowe 9"/>
          <p:cNvSpPr txBox="1"/>
          <p:nvPr/>
        </p:nvSpPr>
        <p:spPr>
          <a:xfrm>
            <a:off x="8509887" y="1151280"/>
            <a:ext cx="2394858" cy="58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 err="1"/>
              <a:t>Dża-Dża</a:t>
            </a:r>
            <a:r>
              <a:rPr lang="pl-PL" dirty="0"/>
              <a:t> i Ignacy </a:t>
            </a:r>
            <a:r>
              <a:rPr lang="pl-PL" dirty="0" err="1"/>
              <a:t>Tłoczyński</a:t>
            </a:r>
            <a:r>
              <a:rPr lang="pl-PL" dirty="0"/>
              <a:t> – koloryzacja</a:t>
            </a: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21F0609-5ADA-41F3-B43A-82A4FBAEC6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12" y="1211204"/>
            <a:ext cx="3011626" cy="40310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F27D31-1BF4-4E62-9326-F8AE4D5DA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49" y="1211204"/>
            <a:ext cx="3011627" cy="40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45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ole tekstowe 9"/>
          <p:cNvSpPr txBox="1"/>
          <p:nvPr/>
        </p:nvSpPr>
        <p:spPr>
          <a:xfrm>
            <a:off x="8509887" y="1151280"/>
            <a:ext cx="2394858" cy="84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Ignacy </a:t>
            </a:r>
            <a:r>
              <a:rPr lang="pl-PL" dirty="0" err="1"/>
              <a:t>Tłoczyński</a:t>
            </a:r>
            <a:r>
              <a:rPr lang="pl-PL" dirty="0"/>
              <a:t> –</a:t>
            </a:r>
          </a:p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animacja</a:t>
            </a:r>
          </a:p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 </a:t>
            </a:r>
            <a:endParaRPr dirty="0"/>
          </a:p>
        </p:txBody>
      </p:sp>
      <p:sp>
        <p:nvSpPr>
          <p:cNvPr id="101" name="pole tekstowe 13"/>
          <p:cNvSpPr txBox="1"/>
          <p:nvPr/>
        </p:nvSpPr>
        <p:spPr>
          <a:xfrm>
            <a:off x="1731145" y="5682148"/>
            <a:ext cx="334903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pl-PL" dirty="0">
                <a:solidFill>
                  <a:srgbClr val="FAF6D1"/>
                </a:solidFill>
              </a:rPr>
              <a:t>Ignaś w tanecznym rytmie </a:t>
            </a:r>
            <a:r>
              <a:rPr lang="pl-PL" dirty="0">
                <a:solidFill>
                  <a:srgbClr val="FAF6D1"/>
                </a:solidFill>
                <a:sym typeface="Wingdings" panose="05000000000000000000" pitchFamily="2" charset="2"/>
              </a:rPr>
              <a:t></a:t>
            </a:r>
            <a:endParaRPr dirty="0">
              <a:solidFill>
                <a:srgbClr val="FAF6D1"/>
              </a:solidFill>
            </a:endParaRPr>
          </a:p>
        </p:txBody>
      </p:sp>
      <p:pic>
        <p:nvPicPr>
          <p:cNvPr id="4" name="19. TŁOCZYŃSKI-ANIMACJA TANIEC">
            <a:hlinkClick r:id="" action="ppaction://media"/>
            <a:extLst>
              <a:ext uri="{FF2B5EF4-FFF2-40B4-BE49-F238E27FC236}">
                <a16:creationId xmlns:a16="http://schemas.microsoft.com/office/drawing/2014/main" id="{C2C397DD-538C-431B-8221-6F38454496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259" y="1256021"/>
            <a:ext cx="3902075" cy="3902075"/>
          </a:xfrm>
          <a:prstGeom prst="rect">
            <a:avLst/>
          </a:prstGeom>
        </p:spPr>
      </p:pic>
      <p:sp>
        <p:nvSpPr>
          <p:cNvPr id="5" name="pole tekstowe 13">
            <a:extLst>
              <a:ext uri="{FF2B5EF4-FFF2-40B4-BE49-F238E27FC236}">
                <a16:creationId xmlns:a16="http://schemas.microsoft.com/office/drawing/2014/main" id="{3517C516-B94C-4539-A1EE-926C53400631}"/>
              </a:ext>
            </a:extLst>
          </p:cNvPr>
          <p:cNvSpPr txBox="1"/>
          <p:nvPr/>
        </p:nvSpPr>
        <p:spPr>
          <a:xfrm>
            <a:off x="1731145" y="5349760"/>
            <a:ext cx="334903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pl-PL" dirty="0">
                <a:solidFill>
                  <a:srgbClr val="FAF6D1"/>
                </a:solidFill>
              </a:rPr>
              <a:t>KLIKNIJ NA ANIMACJĘ</a:t>
            </a:r>
            <a:endParaRPr dirty="0">
              <a:solidFill>
                <a:srgbClr val="FAF6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4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ole tekstowe 9"/>
          <p:cNvSpPr txBox="1"/>
          <p:nvPr/>
        </p:nvSpPr>
        <p:spPr>
          <a:xfrm>
            <a:off x="8509887" y="1151280"/>
            <a:ext cx="2394858" cy="58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Jadwiga Jędrzejowska </a:t>
            </a:r>
            <a:br>
              <a:rPr lang="pl-PL" dirty="0"/>
            </a:br>
            <a:r>
              <a:rPr lang="pl-PL" dirty="0"/>
              <a:t>i Ignacy </a:t>
            </a:r>
            <a:r>
              <a:rPr lang="pl-PL" dirty="0" err="1"/>
              <a:t>Tłoczyński</a:t>
            </a:r>
            <a:endParaRPr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F77743-83C3-47F6-9685-3B4E7D4B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48" y="1151280"/>
            <a:ext cx="5856405" cy="435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3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ole tekstowe 9"/>
          <p:cNvSpPr txBox="1"/>
          <p:nvPr/>
        </p:nvSpPr>
        <p:spPr>
          <a:xfrm>
            <a:off x="8509887" y="1151280"/>
            <a:ext cx="2394858" cy="58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Jadwiga Jędrzejowska –</a:t>
            </a:r>
          </a:p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koloryzacja i animacja</a:t>
            </a:r>
          </a:p>
        </p:txBody>
      </p:sp>
      <p:sp>
        <p:nvSpPr>
          <p:cNvPr id="101" name="pole tekstowe 13"/>
          <p:cNvSpPr txBox="1"/>
          <p:nvPr/>
        </p:nvSpPr>
        <p:spPr>
          <a:xfrm>
            <a:off x="1713390" y="5202754"/>
            <a:ext cx="334903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pl-PL" dirty="0">
                <a:solidFill>
                  <a:srgbClr val="FAF6D1"/>
                </a:solidFill>
              </a:rPr>
              <a:t>KLIKNIJ NA ANIMACJĘ</a:t>
            </a:r>
            <a:endParaRPr dirty="0">
              <a:solidFill>
                <a:srgbClr val="FAF6D1"/>
              </a:solidFill>
            </a:endParaRPr>
          </a:p>
        </p:txBody>
      </p:sp>
      <p:pic>
        <p:nvPicPr>
          <p:cNvPr id="2" name="Jędrzejewska 1">
            <a:hlinkClick r:id="" action="ppaction://media"/>
            <a:extLst>
              <a:ext uri="{FF2B5EF4-FFF2-40B4-BE49-F238E27FC236}">
                <a16:creationId xmlns:a16="http://schemas.microsoft.com/office/drawing/2014/main" id="{48574E54-013D-422C-AF81-1ADD4F497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390" y="1151280"/>
            <a:ext cx="6652334" cy="37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0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ole tekstowe 9"/>
          <p:cNvSpPr txBox="1"/>
          <p:nvPr/>
        </p:nvSpPr>
        <p:spPr>
          <a:xfrm>
            <a:off x="4535548" y="992559"/>
            <a:ext cx="1722639" cy="135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Jadwiga Jędrzejowska </a:t>
            </a:r>
            <a:br>
              <a:rPr lang="pl-PL" dirty="0"/>
            </a:br>
            <a:r>
              <a:rPr lang="pl-PL" dirty="0"/>
              <a:t>z pucharem –</a:t>
            </a:r>
          </a:p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koloryzacja </a:t>
            </a:r>
            <a:br>
              <a:rPr lang="pl-PL" dirty="0"/>
            </a:br>
            <a:r>
              <a:rPr lang="pl-PL" dirty="0"/>
              <a:t>i animacja</a:t>
            </a:r>
          </a:p>
        </p:txBody>
      </p:sp>
      <p:pic>
        <p:nvPicPr>
          <p:cNvPr id="3" name="14. Dża dża z pucharem KADROWANE ANIMOWANE">
            <a:hlinkClick r:id="" action="ppaction://media"/>
            <a:extLst>
              <a:ext uri="{FF2B5EF4-FFF2-40B4-BE49-F238E27FC236}">
                <a16:creationId xmlns:a16="http://schemas.microsoft.com/office/drawing/2014/main" id="{F2C2E082-23DB-4A35-8758-C7B1793CC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5221" y="795419"/>
            <a:ext cx="3902075" cy="39020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C3CDD43-7A39-4E70-8261-D9BD43E1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93" y="550417"/>
            <a:ext cx="4130250" cy="5566297"/>
          </a:xfrm>
          <a:prstGeom prst="rect">
            <a:avLst/>
          </a:prstGeom>
        </p:spPr>
      </p:pic>
      <p:sp>
        <p:nvSpPr>
          <p:cNvPr id="6" name="pole tekstowe 13">
            <a:extLst>
              <a:ext uri="{FF2B5EF4-FFF2-40B4-BE49-F238E27FC236}">
                <a16:creationId xmlns:a16="http://schemas.microsoft.com/office/drawing/2014/main" id="{21F3221F-09FE-4C3F-8C9C-AB9EF409725C}"/>
              </a:ext>
            </a:extLst>
          </p:cNvPr>
          <p:cNvSpPr txBox="1"/>
          <p:nvPr/>
        </p:nvSpPr>
        <p:spPr>
          <a:xfrm>
            <a:off x="6395221" y="5136360"/>
            <a:ext cx="334903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pl-PL" dirty="0">
                <a:solidFill>
                  <a:srgbClr val="FAF6D1"/>
                </a:solidFill>
              </a:rPr>
              <a:t>KLIKNIJ NA ANIMACJĘ</a:t>
            </a:r>
            <a:endParaRPr dirty="0">
              <a:solidFill>
                <a:srgbClr val="FAF6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4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ole tekstowe 9"/>
          <p:cNvSpPr txBox="1"/>
          <p:nvPr/>
        </p:nvSpPr>
        <p:spPr>
          <a:xfrm>
            <a:off x="2011413" y="5447834"/>
            <a:ext cx="2720365" cy="58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Janusz Kusociński „KUSY” –</a:t>
            </a:r>
          </a:p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koloryzacja i animacja</a:t>
            </a:r>
          </a:p>
        </p:txBody>
      </p:sp>
      <p:pic>
        <p:nvPicPr>
          <p:cNvPr id="3" name="16. KUSOCIŃSKI  KOLOR ANIMACJA">
            <a:hlinkClick r:id="" action="ppaction://media"/>
            <a:extLst>
              <a:ext uri="{FF2B5EF4-FFF2-40B4-BE49-F238E27FC236}">
                <a16:creationId xmlns:a16="http://schemas.microsoft.com/office/drawing/2014/main" id="{BBCFDD82-E4BD-4E53-A6D9-C8EDFFF16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2567" y="852974"/>
            <a:ext cx="3825558" cy="382555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E42BF01-3E0A-474B-BB11-C7661CAC9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16" y="976544"/>
            <a:ext cx="3166378" cy="4384022"/>
          </a:xfrm>
          <a:prstGeom prst="rect">
            <a:avLst/>
          </a:prstGeom>
        </p:spPr>
      </p:pic>
      <p:sp>
        <p:nvSpPr>
          <p:cNvPr id="6" name="pole tekstowe 13">
            <a:extLst>
              <a:ext uri="{FF2B5EF4-FFF2-40B4-BE49-F238E27FC236}">
                <a16:creationId xmlns:a16="http://schemas.microsoft.com/office/drawing/2014/main" id="{69FAA958-3910-4EC0-A668-99C8DD3C03A3}"/>
              </a:ext>
            </a:extLst>
          </p:cNvPr>
          <p:cNvSpPr txBox="1"/>
          <p:nvPr/>
        </p:nvSpPr>
        <p:spPr>
          <a:xfrm>
            <a:off x="6502567" y="5219595"/>
            <a:ext cx="334903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pl-PL" dirty="0">
                <a:solidFill>
                  <a:srgbClr val="FAF6D1"/>
                </a:solidFill>
              </a:rPr>
              <a:t>KLIKNIJ NA ANIMACJĘ</a:t>
            </a:r>
            <a:endParaRPr dirty="0">
              <a:solidFill>
                <a:srgbClr val="FAF6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0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ole tekstowe 9"/>
          <p:cNvSpPr txBox="1"/>
          <p:nvPr/>
        </p:nvSpPr>
        <p:spPr>
          <a:xfrm>
            <a:off x="5731176" y="5004189"/>
            <a:ext cx="2720365" cy="58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Maria Kwaśniewska –</a:t>
            </a:r>
          </a:p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koloryzacja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8AEC034-E3C4-4DF9-857C-3D194DF71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58" y="976542"/>
            <a:ext cx="3018501" cy="363540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58DBCC8-4BC4-4416-AE8C-5C77A7DBB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32" y="976542"/>
            <a:ext cx="3271094" cy="49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75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ole tekstowe 9"/>
          <p:cNvSpPr txBox="1"/>
          <p:nvPr/>
        </p:nvSpPr>
        <p:spPr>
          <a:xfrm>
            <a:off x="7293646" y="1382100"/>
            <a:ext cx="2720365" cy="58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Maria Kwaśniewska –</a:t>
            </a:r>
          </a:p>
          <a:p>
            <a:pPr>
              <a:lnSpc>
                <a:spcPct val="120000"/>
              </a:lnSpc>
              <a:defRPr sz="1400">
                <a:solidFill>
                  <a:srgbClr val="FAF6D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dirty="0"/>
              <a:t>animacja</a:t>
            </a:r>
          </a:p>
        </p:txBody>
      </p:sp>
      <p:pic>
        <p:nvPicPr>
          <p:cNvPr id="2" name="12. MARIA KWAŚNIEWSKA ANIMACJA">
            <a:hlinkClick r:id="" action="ppaction://media"/>
            <a:extLst>
              <a:ext uri="{FF2B5EF4-FFF2-40B4-BE49-F238E27FC236}">
                <a16:creationId xmlns:a16="http://schemas.microsoft.com/office/drawing/2014/main" id="{15312906-1E04-4028-B19A-3C847AE04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0236" y="876397"/>
            <a:ext cx="4574492" cy="4574492"/>
          </a:xfrm>
          <a:prstGeom prst="rect">
            <a:avLst/>
          </a:prstGeom>
        </p:spPr>
      </p:pic>
      <p:sp>
        <p:nvSpPr>
          <p:cNvPr id="4" name="pole tekstowe 13">
            <a:extLst>
              <a:ext uri="{FF2B5EF4-FFF2-40B4-BE49-F238E27FC236}">
                <a16:creationId xmlns:a16="http://schemas.microsoft.com/office/drawing/2014/main" id="{45F79863-FC2C-4D35-912B-40BE9ACD072D}"/>
              </a:ext>
            </a:extLst>
          </p:cNvPr>
          <p:cNvSpPr txBox="1"/>
          <p:nvPr/>
        </p:nvSpPr>
        <p:spPr>
          <a:xfrm>
            <a:off x="1730236" y="5699662"/>
            <a:ext cx="334903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pl-PL" dirty="0">
                <a:solidFill>
                  <a:srgbClr val="FAF6D1"/>
                </a:solidFill>
              </a:rPr>
              <a:t>KLIKNIJ NA ANIMACJĘ</a:t>
            </a:r>
            <a:endParaRPr dirty="0">
              <a:solidFill>
                <a:srgbClr val="FAF6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63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177</Words>
  <Application>Microsoft Office PowerPoint</Application>
  <PresentationFormat>Panoramiczny</PresentationFormat>
  <Paragraphs>40</Paragraphs>
  <Slides>10</Slides>
  <Notes>0</Notes>
  <HiddenSlides>0</HiddenSlides>
  <MMClips>5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Century725EU Normal</vt:lpstr>
      <vt:lpstr>Century751BlkEU Normal</vt:lpstr>
      <vt:lpstr>Verdana</vt:lpstr>
      <vt:lpstr>Motyw pakietu Office</vt:lpstr>
      <vt:lpstr>1_Motyw pakietu Office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Osiadacz</dc:creator>
  <cp:lastModifiedBy>Anna Osiadacz</cp:lastModifiedBy>
  <cp:revision>20</cp:revision>
  <dcterms:modified xsi:type="dcterms:W3CDTF">2022-02-04T22:14:28Z</dcterms:modified>
</cp:coreProperties>
</file>